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5" r:id="rId28"/>
    <p:sldId id="287" r:id="rId29"/>
    <p:sldId id="286" r:id="rId30"/>
    <p:sldId id="288" r:id="rId31"/>
    <p:sldId id="289" r:id="rId32"/>
    <p:sldId id="290" r:id="rId33"/>
    <p:sldId id="282" r:id="rId34"/>
    <p:sldId id="283" r:id="rId35"/>
    <p:sldId id="284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C2E8-2F08-4BA9-9497-0A43A4A84C4E}" type="datetimeFigureOut">
              <a:rPr lang="en-US" smtClean="0"/>
              <a:t>3/21/2011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518E-23A3-4E0A-9A3F-D90AC622818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C2E8-2F08-4BA9-9497-0A43A4A84C4E}" type="datetimeFigureOut">
              <a:rPr lang="en-US" smtClean="0"/>
              <a:t>3/21/2011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518E-23A3-4E0A-9A3F-D90AC62281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C2E8-2F08-4BA9-9497-0A43A4A84C4E}" type="datetimeFigureOut">
              <a:rPr lang="en-US" smtClean="0"/>
              <a:t>3/21/2011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518E-23A3-4E0A-9A3F-D90AC62281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C2E8-2F08-4BA9-9497-0A43A4A84C4E}" type="datetimeFigureOut">
              <a:rPr lang="en-US" smtClean="0"/>
              <a:t>3/21/2011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518E-23A3-4E0A-9A3F-D90AC62281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C2E8-2F08-4BA9-9497-0A43A4A84C4E}" type="datetimeFigureOut">
              <a:rPr lang="en-US" smtClean="0"/>
              <a:t>3/21/2011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518E-23A3-4E0A-9A3F-D90AC622818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C2E8-2F08-4BA9-9497-0A43A4A84C4E}" type="datetimeFigureOut">
              <a:rPr lang="en-US" smtClean="0"/>
              <a:t>3/21/2011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518E-23A3-4E0A-9A3F-D90AC62281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C2E8-2F08-4BA9-9497-0A43A4A84C4E}" type="datetimeFigureOut">
              <a:rPr lang="en-US" smtClean="0"/>
              <a:t>3/21/2011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518E-23A3-4E0A-9A3F-D90AC62281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C2E8-2F08-4BA9-9497-0A43A4A84C4E}" type="datetimeFigureOut">
              <a:rPr lang="en-US" smtClean="0"/>
              <a:t>3/21/2011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518E-23A3-4E0A-9A3F-D90AC62281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C2E8-2F08-4BA9-9497-0A43A4A84C4E}" type="datetimeFigureOut">
              <a:rPr lang="en-US" smtClean="0"/>
              <a:t>3/21/2011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518E-23A3-4E0A-9A3F-D90AC62281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C2E8-2F08-4BA9-9497-0A43A4A84C4E}" type="datetimeFigureOut">
              <a:rPr lang="en-US" smtClean="0"/>
              <a:t>3/21/2011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A518E-23A3-4E0A-9A3F-D90AC622818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C2E8-2F08-4BA9-9497-0A43A4A84C4E}" type="datetimeFigureOut">
              <a:rPr lang="en-US" smtClean="0"/>
              <a:t>3/21/2011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80A518E-23A3-4E0A-9A3F-D90AC622818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1E8C2E8-2F08-4BA9-9497-0A43A4A84C4E}" type="datetimeFigureOut">
              <a:rPr lang="en-US" smtClean="0"/>
              <a:t>3/21/2011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80A518E-23A3-4E0A-9A3F-D90AC6228184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b="1" smtClean="0"/>
              <a:t>No Weak Links in the Long Red Line - Constant and Continual Progress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733800"/>
            <a:ext cx="7162800" cy="22860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Mike Adams</a:t>
            </a:r>
          </a:p>
          <a:p>
            <a:r>
              <a:rPr lang="en-US" b="1" dirty="0" smtClean="0"/>
              <a:t>Head Boy’s Swim Coach - </a:t>
            </a:r>
          </a:p>
          <a:p>
            <a:r>
              <a:rPr lang="en-US" b="1" dirty="0" smtClean="0"/>
              <a:t> Naperville Central High School</a:t>
            </a:r>
          </a:p>
          <a:p>
            <a:endParaRPr lang="en-US" dirty="0" smtClean="0"/>
          </a:p>
          <a:p>
            <a:r>
              <a:rPr lang="en-US" dirty="0" smtClean="0"/>
              <a:t>78th Annual NISCA Convention and Clinic – Minneapolis, MN</a:t>
            </a:r>
          </a:p>
          <a:p>
            <a:r>
              <a:rPr lang="en-US" dirty="0" smtClean="0"/>
              <a:t>March 25 – 26,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Accepting the Coach’s Direction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Don’t sweat the small stuff</a:t>
            </a:r>
          </a:p>
          <a:p>
            <a:endParaRPr lang="en-US" sz="2800" dirty="0" smtClean="0"/>
          </a:p>
          <a:p>
            <a:r>
              <a:rPr lang="en-US" sz="2800" dirty="0" smtClean="0"/>
              <a:t>Don’t  yell all the time – treat them with respect and dignity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Swimmers know that I am truthful and don’t embellish</a:t>
            </a:r>
          </a:p>
          <a:p>
            <a:endParaRPr lang="en-US" sz="2800" dirty="0" smtClean="0"/>
          </a:p>
          <a:p>
            <a:r>
              <a:rPr lang="en-US" sz="2800" dirty="0" smtClean="0"/>
              <a:t>They know that if I set goals for them, they can usually accomplish them with hard work.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It all starts with you as The Coach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The swimmers know that for every hour they are there, I am there three.</a:t>
            </a:r>
          </a:p>
          <a:p>
            <a:endParaRPr lang="en-US" sz="2800" dirty="0" smtClean="0"/>
          </a:p>
          <a:p>
            <a:r>
              <a:rPr lang="en-US" sz="2800" dirty="0" smtClean="0"/>
              <a:t>Be Demanding AND Positive</a:t>
            </a:r>
          </a:p>
          <a:p>
            <a:endParaRPr lang="en-US" sz="2800" dirty="0" smtClean="0"/>
          </a:p>
          <a:p>
            <a:r>
              <a:rPr lang="en-US" sz="2800" dirty="0" smtClean="0"/>
              <a:t>Never ask for more from them than you would put in</a:t>
            </a:r>
          </a:p>
          <a:p>
            <a:endParaRPr lang="en-US" sz="2800" dirty="0" smtClean="0"/>
          </a:p>
          <a:p>
            <a:r>
              <a:rPr lang="en-US" sz="2800" dirty="0" smtClean="0"/>
              <a:t>Be behind your athletes 110% - Win or Lose</a:t>
            </a:r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It all starts with you as The Coach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Dave </a:t>
            </a:r>
            <a:r>
              <a:rPr lang="en-US" sz="2800" dirty="0" err="1" smtClean="0"/>
              <a:t>Salo</a:t>
            </a:r>
            <a:r>
              <a:rPr lang="en-US" sz="2800" dirty="0" smtClean="0"/>
              <a:t> – Mystery Coach</a:t>
            </a:r>
          </a:p>
          <a:p>
            <a:endParaRPr lang="en-US" sz="2800" dirty="0" smtClean="0"/>
          </a:p>
          <a:p>
            <a:r>
              <a:rPr lang="en-US" sz="2800" dirty="0" smtClean="0"/>
              <a:t>If it matters to you – it will matter to the team</a:t>
            </a:r>
          </a:p>
          <a:p>
            <a:endParaRPr lang="en-US" sz="2800" dirty="0" smtClean="0"/>
          </a:p>
          <a:p>
            <a:r>
              <a:rPr lang="en-US" sz="2800" dirty="0" smtClean="0"/>
              <a:t>Be credible and have commitment to your athletes</a:t>
            </a:r>
          </a:p>
          <a:p>
            <a:endParaRPr lang="en-US" sz="2800" dirty="0" smtClean="0"/>
          </a:p>
          <a:p>
            <a:r>
              <a:rPr lang="en-US" sz="2800" dirty="0" smtClean="0"/>
              <a:t>Live and breathe the sport.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 by Your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89120"/>
          </a:xfrm>
        </p:spPr>
        <p:txBody>
          <a:bodyPr>
            <a:no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If things go wrong, the coach is accountable</a:t>
            </a:r>
          </a:p>
          <a:p>
            <a:endParaRPr lang="en-US" sz="2800" dirty="0" smtClean="0"/>
          </a:p>
          <a:p>
            <a:r>
              <a:rPr lang="en-US" sz="2800" dirty="0" smtClean="0"/>
              <a:t>Don’t yell at the kids after their championship meet</a:t>
            </a:r>
          </a:p>
          <a:p>
            <a:endParaRPr lang="en-US" sz="2800" dirty="0" smtClean="0"/>
          </a:p>
          <a:p>
            <a:r>
              <a:rPr lang="en-US" sz="2800" dirty="0" smtClean="0"/>
              <a:t>LISTEN, then talk to your athletes</a:t>
            </a:r>
          </a:p>
          <a:p>
            <a:endParaRPr lang="en-US" sz="2800" dirty="0" smtClean="0"/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 by Your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Don’t play favorites</a:t>
            </a:r>
          </a:p>
          <a:p>
            <a:endParaRPr lang="en-US" sz="2800" dirty="0" smtClean="0"/>
          </a:p>
          <a:p>
            <a:r>
              <a:rPr lang="en-US" sz="2800" dirty="0" smtClean="0"/>
              <a:t>Be Prepared</a:t>
            </a:r>
          </a:p>
          <a:p>
            <a:endParaRPr lang="en-US" sz="2800" dirty="0" smtClean="0"/>
          </a:p>
          <a:p>
            <a:r>
              <a:rPr lang="en-US" sz="2800" dirty="0" smtClean="0"/>
              <a:t>Get to practice early (30 minutes) and leave late (45 minutes).</a:t>
            </a:r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 by Your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ALWAYS have an open-door policy after practice</a:t>
            </a:r>
          </a:p>
          <a:p>
            <a:endParaRPr lang="en-US" sz="2800" dirty="0" smtClean="0"/>
          </a:p>
          <a:p>
            <a:r>
              <a:rPr lang="en-US" sz="2800" dirty="0" smtClean="0"/>
              <a:t>Most kids respect my experience and understanding of the sport.</a:t>
            </a:r>
          </a:p>
          <a:p>
            <a:endParaRPr lang="en-US" sz="2800" dirty="0" smtClean="0"/>
          </a:p>
          <a:p>
            <a:r>
              <a:rPr lang="en-US" sz="2800" dirty="0" smtClean="0"/>
              <a:t>Athletes are motivated by my commitment, not my talk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Both Ways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sz="3200" dirty="0" smtClean="0"/>
          </a:p>
          <a:p>
            <a:r>
              <a:rPr lang="en-US" sz="3200" dirty="0" smtClean="0"/>
              <a:t>ALWAYS encourage input from swimmers, not necessarily parents</a:t>
            </a:r>
          </a:p>
          <a:p>
            <a:endParaRPr lang="en-US" sz="3200" dirty="0" smtClean="0"/>
          </a:p>
          <a:p>
            <a:r>
              <a:rPr lang="en-US" sz="3200" dirty="0" smtClean="0"/>
              <a:t>We talk realistically about us as a team and the swimmers as individuals:</a:t>
            </a:r>
          </a:p>
          <a:p>
            <a:pPr lvl="1"/>
            <a:r>
              <a:rPr lang="en-US" sz="3200" dirty="0" smtClean="0"/>
              <a:t>How they can do it</a:t>
            </a:r>
          </a:p>
          <a:p>
            <a:pPr lvl="1"/>
            <a:r>
              <a:rPr lang="en-US" sz="3200" dirty="0" smtClean="0"/>
              <a:t>Not how they must do it.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MUST come to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endParaRPr lang="en-US" sz="3200" dirty="0" smtClean="0"/>
          </a:p>
          <a:p>
            <a:r>
              <a:rPr lang="en-US" sz="3200" dirty="0" smtClean="0"/>
              <a:t>The swimmers NEED to be at practice</a:t>
            </a:r>
          </a:p>
          <a:p>
            <a:endParaRPr lang="en-US" sz="3200" dirty="0" smtClean="0"/>
          </a:p>
          <a:p>
            <a:r>
              <a:rPr lang="en-US" sz="3200" dirty="0" smtClean="0"/>
              <a:t>Our boys do not miss practice</a:t>
            </a:r>
          </a:p>
          <a:p>
            <a:endParaRPr lang="en-US" sz="3200" dirty="0" smtClean="0"/>
          </a:p>
          <a:p>
            <a:r>
              <a:rPr lang="en-US" sz="3200" dirty="0" smtClean="0"/>
              <a:t>If they do, there is an excellent reason</a:t>
            </a:r>
          </a:p>
          <a:p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MUST come to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If fatigue is a factor, we adjust their schedule</a:t>
            </a:r>
          </a:p>
          <a:p>
            <a:endParaRPr lang="en-US" sz="3200" dirty="0" smtClean="0"/>
          </a:p>
          <a:p>
            <a:r>
              <a:rPr lang="en-US" sz="3200" dirty="0" smtClean="0"/>
              <a:t>We become more cohesive as a team the more we talk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Courage of Convictions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Have the courage to stick to your convictions:</a:t>
            </a:r>
          </a:p>
          <a:p>
            <a:pPr lvl="1"/>
            <a:r>
              <a:rPr lang="en-US" sz="2800" dirty="0" smtClean="0"/>
              <a:t>No matter what the press may say</a:t>
            </a:r>
          </a:p>
          <a:p>
            <a:pPr lvl="1"/>
            <a:r>
              <a:rPr lang="en-US" sz="2800" dirty="0" smtClean="0"/>
              <a:t>No matter what bloggers may say</a:t>
            </a:r>
          </a:p>
          <a:p>
            <a:pPr lvl="1"/>
            <a:r>
              <a:rPr lang="en-US" sz="2800" dirty="0" smtClean="0"/>
              <a:t>No matter what parents or critics may say</a:t>
            </a:r>
          </a:p>
          <a:p>
            <a:endParaRPr lang="en-US" sz="2800" dirty="0" smtClean="0"/>
          </a:p>
          <a:p>
            <a:r>
              <a:rPr lang="en-US" sz="2800" dirty="0" smtClean="0"/>
              <a:t>Have the courage to change your plan when you need to get better</a:t>
            </a:r>
          </a:p>
          <a:p>
            <a:endParaRPr lang="en-US" sz="2800" dirty="0" smtClean="0"/>
          </a:p>
          <a:p>
            <a:r>
              <a:rPr lang="en-US" sz="2800" dirty="0" smtClean="0"/>
              <a:t>Richard Quick, New Orleans, Days before 9/11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Philosophies and Opinions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Everybody is Important and Valuable</a:t>
            </a:r>
          </a:p>
          <a:p>
            <a:r>
              <a:rPr lang="en-US" sz="3600" dirty="0" smtClean="0"/>
              <a:t>It is important that everyone swims fast</a:t>
            </a:r>
          </a:p>
          <a:p>
            <a:pPr lvl="3"/>
            <a:r>
              <a:rPr lang="en-US" sz="3200" dirty="0" smtClean="0"/>
              <a:t>And </a:t>
            </a:r>
            <a:r>
              <a:rPr lang="en-US" sz="3200" smtClean="0"/>
              <a:t>BY </a:t>
            </a:r>
            <a:r>
              <a:rPr lang="en-US" sz="3200" smtClean="0"/>
              <a:t>A LOT</a:t>
            </a:r>
            <a:endParaRPr lang="en-US" sz="3200" dirty="0" smtClean="0"/>
          </a:p>
          <a:p>
            <a:r>
              <a:rPr lang="en-US" sz="3600" dirty="0" smtClean="0"/>
              <a:t>Team Motto – Work Hard, Swim Fast, Have Fun</a:t>
            </a:r>
          </a:p>
          <a:p>
            <a:r>
              <a:rPr lang="en-US" sz="3600" dirty="0" smtClean="0"/>
              <a:t>Coach the whole team – not just one or two good swimmers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take anything for granted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smtClean="0"/>
              <a:t>George Haines – Don’t take anything for granted</a:t>
            </a:r>
          </a:p>
          <a:p>
            <a:endParaRPr lang="en-US" sz="2800" dirty="0" smtClean="0"/>
          </a:p>
          <a:p>
            <a:r>
              <a:rPr lang="en-US" sz="2800" dirty="0" smtClean="0"/>
              <a:t>Be patient and calm in time of crisis</a:t>
            </a:r>
          </a:p>
          <a:p>
            <a:endParaRPr lang="en-US" sz="2800" dirty="0" smtClean="0"/>
          </a:p>
          <a:p>
            <a:r>
              <a:rPr lang="en-US" sz="2800" dirty="0" smtClean="0"/>
              <a:t>You as the coach are the rock of the program</a:t>
            </a:r>
          </a:p>
          <a:p>
            <a:endParaRPr lang="en-US" sz="2800" dirty="0" smtClean="0"/>
          </a:p>
          <a:p>
            <a:r>
              <a:rPr lang="en-US" sz="2800" dirty="0" smtClean="0"/>
              <a:t>Nobody can coach the team better than you.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Don’t take anything for granted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458200" cy="4389120"/>
          </a:xfrm>
        </p:spPr>
        <p:txBody>
          <a:bodyPr>
            <a:noAutofit/>
          </a:bodyPr>
          <a:lstStyle/>
          <a:p>
            <a:r>
              <a:rPr lang="en-US" sz="2800" dirty="0" smtClean="0"/>
              <a:t>Given an aura of confidence, no matter the situation</a:t>
            </a:r>
          </a:p>
          <a:p>
            <a:endParaRPr lang="en-US" sz="2800" dirty="0" smtClean="0"/>
          </a:p>
          <a:p>
            <a:r>
              <a:rPr lang="en-US" sz="2800" dirty="0" smtClean="0"/>
              <a:t>Don’t BS kids – they will see through it immediately</a:t>
            </a:r>
          </a:p>
          <a:p>
            <a:endParaRPr lang="en-US" sz="2800" dirty="0" smtClean="0"/>
          </a:p>
          <a:p>
            <a:r>
              <a:rPr lang="en-US" sz="2800" dirty="0" smtClean="0"/>
              <a:t>Always reexamine what can be better in the coming season</a:t>
            </a:r>
          </a:p>
          <a:p>
            <a:endParaRPr lang="en-US" sz="2800" dirty="0" smtClean="0"/>
          </a:p>
          <a:p>
            <a:r>
              <a:rPr lang="en-US" sz="2800" dirty="0" smtClean="0"/>
              <a:t>Don’t let good be good enough.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389120"/>
          </a:xfrm>
        </p:spPr>
        <p:txBody>
          <a:bodyPr>
            <a:noAutofit/>
          </a:bodyPr>
          <a:lstStyle/>
          <a:p>
            <a:r>
              <a:rPr lang="en-US" sz="2800" dirty="0" smtClean="0"/>
              <a:t>Process of getting there – </a:t>
            </a:r>
          </a:p>
          <a:p>
            <a:pPr lvl="1"/>
            <a:r>
              <a:rPr lang="en-US" dirty="0" smtClean="0"/>
              <a:t>Weight rooms</a:t>
            </a:r>
          </a:p>
          <a:p>
            <a:pPr lvl="1"/>
            <a:r>
              <a:rPr lang="en-US" dirty="0" smtClean="0"/>
              <a:t>Quality </a:t>
            </a:r>
          </a:p>
          <a:p>
            <a:pPr lvl="1"/>
            <a:r>
              <a:rPr lang="en-US" dirty="0" smtClean="0"/>
              <a:t>Underwater Work</a:t>
            </a:r>
          </a:p>
          <a:p>
            <a:pPr lvl="1"/>
            <a:endParaRPr lang="en-US" dirty="0" smtClean="0"/>
          </a:p>
          <a:p>
            <a:r>
              <a:rPr lang="en-US" sz="2800" dirty="0" smtClean="0"/>
              <a:t>Stay on task – we usually do pretty well</a:t>
            </a:r>
          </a:p>
          <a:p>
            <a:endParaRPr lang="en-US" sz="2800" dirty="0" smtClean="0"/>
          </a:p>
          <a:p>
            <a:r>
              <a:rPr lang="en-US" sz="2800" dirty="0" smtClean="0"/>
              <a:t>Our Captains keep everybody on track</a:t>
            </a:r>
          </a:p>
          <a:p>
            <a:endParaRPr lang="en-US" sz="2800" dirty="0" smtClean="0"/>
          </a:p>
          <a:p>
            <a:r>
              <a:rPr lang="en-US" sz="2800" dirty="0" smtClean="0"/>
              <a:t>Individual and Team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Monday Meetings</a:t>
            </a:r>
          </a:p>
          <a:p>
            <a:endParaRPr lang="en-US" sz="3200" dirty="0" smtClean="0"/>
          </a:p>
          <a:p>
            <a:r>
              <a:rPr lang="en-US" sz="3200" dirty="0" smtClean="0"/>
              <a:t>Goal Sheets</a:t>
            </a:r>
          </a:p>
          <a:p>
            <a:endParaRPr lang="en-US" sz="3200" dirty="0" smtClean="0"/>
          </a:p>
          <a:p>
            <a:r>
              <a:rPr lang="en-US" sz="3200" dirty="0" smtClean="0"/>
              <a:t>State Team meetings</a:t>
            </a:r>
          </a:p>
          <a:p>
            <a:endParaRPr lang="en-US" sz="3200" dirty="0" smtClean="0"/>
          </a:p>
          <a:p>
            <a:r>
              <a:rPr lang="en-US" sz="3200" dirty="0" smtClean="0"/>
              <a:t>Individual meetings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89120"/>
          </a:xfrm>
        </p:spPr>
        <p:txBody>
          <a:bodyPr>
            <a:noAutofit/>
          </a:bodyPr>
          <a:lstStyle/>
          <a:p>
            <a:r>
              <a:rPr lang="en-US" sz="2800" dirty="0" smtClean="0"/>
              <a:t>As a result – everybody swam well BY A LOT</a:t>
            </a:r>
          </a:p>
          <a:p>
            <a:pPr lvl="1"/>
            <a:r>
              <a:rPr lang="en-US" dirty="0" smtClean="0"/>
              <a:t>95% Lifetime Bests in 2010-2011</a:t>
            </a:r>
          </a:p>
          <a:p>
            <a:endParaRPr lang="en-US" sz="2800" dirty="0" smtClean="0"/>
          </a:p>
          <a:p>
            <a:r>
              <a:rPr lang="en-US" sz="2800" dirty="0" smtClean="0"/>
              <a:t>Sometimes you don’t achieve everything in a given season</a:t>
            </a:r>
          </a:p>
          <a:p>
            <a:endParaRPr lang="en-US" sz="2800" dirty="0" smtClean="0"/>
          </a:p>
          <a:p>
            <a:r>
              <a:rPr lang="en-US" sz="2800" dirty="0" smtClean="0"/>
              <a:t>Re-invigorate – Come back stronger next year</a:t>
            </a:r>
          </a:p>
          <a:p>
            <a:endParaRPr lang="en-US" sz="2800" dirty="0" smtClean="0"/>
          </a:p>
          <a:p>
            <a:r>
              <a:rPr lang="en-US" sz="2800" dirty="0" smtClean="0"/>
              <a:t>Vince Lombardi – It is not whether you get knocked down, it’s how quickly you get back up.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we do in the water – The Long (Short) Season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first week of the season is a volume week</a:t>
            </a:r>
          </a:p>
          <a:p>
            <a:endParaRPr lang="en-US" sz="3200" dirty="0" smtClean="0"/>
          </a:p>
          <a:p>
            <a:r>
              <a:rPr lang="en-US" sz="3200" dirty="0" smtClean="0"/>
              <a:t>We rotate between various strokes and speeds throughout the week and season.</a:t>
            </a:r>
          </a:p>
          <a:p>
            <a:endParaRPr lang="en-US" sz="3200" dirty="0" smtClean="0"/>
          </a:p>
          <a:p>
            <a:r>
              <a:rPr lang="en-US" sz="3200" dirty="0" smtClean="0"/>
              <a:t>Greg Maddux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long (short) season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Having a plan</a:t>
            </a:r>
          </a:p>
          <a:p>
            <a:endParaRPr lang="en-US" sz="3200" dirty="0" smtClean="0"/>
          </a:p>
          <a:p>
            <a:r>
              <a:rPr lang="en-US" sz="3200" dirty="0" smtClean="0"/>
              <a:t>Weekly structure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Breaking Down the Long (Short) Season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Week 1-4:  Pre-Competitive, Build each week</a:t>
            </a:r>
          </a:p>
          <a:p>
            <a:endParaRPr lang="en-US" sz="2800" dirty="0" smtClean="0"/>
          </a:p>
          <a:p>
            <a:r>
              <a:rPr lang="en-US" sz="2800" dirty="0" smtClean="0"/>
              <a:t>Week 5-6:  Christmas Break:  Maximum yards and quality</a:t>
            </a:r>
          </a:p>
          <a:p>
            <a:endParaRPr lang="en-US" sz="2800" dirty="0" smtClean="0"/>
          </a:p>
          <a:p>
            <a:r>
              <a:rPr lang="en-US" sz="2800" dirty="0" smtClean="0"/>
              <a:t>Week 7-11:  Competitive, Pre-Taper</a:t>
            </a:r>
          </a:p>
          <a:p>
            <a:endParaRPr lang="en-US" sz="2800" dirty="0" smtClean="0"/>
          </a:p>
          <a:p>
            <a:r>
              <a:rPr lang="en-US" sz="2800" dirty="0" smtClean="0"/>
              <a:t>Week 12 – 14: Taper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the 9 Strokes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Freestyle</a:t>
            </a:r>
          </a:p>
          <a:p>
            <a:pPr lvl="1"/>
            <a:r>
              <a:rPr lang="en-US" sz="2800" dirty="0" smtClean="0"/>
              <a:t>Distance</a:t>
            </a:r>
          </a:p>
          <a:p>
            <a:pPr lvl="1"/>
            <a:r>
              <a:rPr lang="en-US" sz="2800" dirty="0" smtClean="0"/>
              <a:t>Mid-Distance</a:t>
            </a:r>
          </a:p>
          <a:p>
            <a:pPr lvl="1"/>
            <a:r>
              <a:rPr lang="en-US" sz="2800" dirty="0" smtClean="0"/>
              <a:t>Sprint</a:t>
            </a:r>
          </a:p>
          <a:p>
            <a:endParaRPr lang="en-US" sz="2800" dirty="0" smtClean="0"/>
          </a:p>
          <a:p>
            <a:r>
              <a:rPr lang="en-US" sz="2800" dirty="0" smtClean="0"/>
              <a:t>Backstroke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Breastroke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the 9 Strokes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Butterfly</a:t>
            </a:r>
          </a:p>
          <a:p>
            <a:endParaRPr lang="en-US" sz="3200" dirty="0" smtClean="0"/>
          </a:p>
          <a:p>
            <a:r>
              <a:rPr lang="en-US" sz="3200" dirty="0" smtClean="0"/>
              <a:t>Individual Medley</a:t>
            </a:r>
          </a:p>
          <a:p>
            <a:endParaRPr lang="en-US" sz="3200" dirty="0" smtClean="0"/>
          </a:p>
          <a:p>
            <a:r>
              <a:rPr lang="en-US" sz="3200" dirty="0" err="1" smtClean="0"/>
              <a:t>Underwaters</a:t>
            </a:r>
            <a:endParaRPr lang="en-US" sz="3200" dirty="0" smtClean="0"/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Doing it all in 3 Months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4000" dirty="0" smtClean="0"/>
              <a:t>We try to do it all in 3 months.</a:t>
            </a:r>
          </a:p>
          <a:p>
            <a:endParaRPr lang="en-US" sz="4000" dirty="0" smtClean="0"/>
          </a:p>
          <a:p>
            <a:r>
              <a:rPr lang="en-US" sz="4000" dirty="0" smtClean="0"/>
              <a:t>There are no guarantees in the off season.</a:t>
            </a:r>
          </a:p>
          <a:p>
            <a:endParaRPr lang="en-US" sz="4000" dirty="0" smtClean="0"/>
          </a:p>
          <a:p>
            <a:r>
              <a:rPr lang="en-US" sz="4000" dirty="0" smtClean="0"/>
              <a:t>We MUST get much done during our season to prepare for the end of the year.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the 9 Strokes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Kicking</a:t>
            </a:r>
          </a:p>
          <a:p>
            <a:endParaRPr lang="en-US" sz="3200" dirty="0" smtClean="0"/>
          </a:p>
          <a:p>
            <a:r>
              <a:rPr lang="en-US" sz="3200" dirty="0" smtClean="0"/>
              <a:t>Drills / Feel the Water</a:t>
            </a:r>
          </a:p>
          <a:p>
            <a:endParaRPr lang="en-US" sz="3200" dirty="0" smtClean="0"/>
          </a:p>
          <a:p>
            <a:r>
              <a:rPr lang="en-US" sz="3200" dirty="0" smtClean="0"/>
              <a:t>Starts / Turns/ Finishes / Relay Exchanges</a:t>
            </a:r>
          </a:p>
          <a:p>
            <a:pPr lvl="1"/>
            <a:r>
              <a:rPr lang="en-US" sz="3200" dirty="0" smtClean="0"/>
              <a:t>Where races are won or lost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Putting Swimmers in the Proper Training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Usually 4-6 Cycles going on at same time</a:t>
            </a:r>
          </a:p>
          <a:p>
            <a:endParaRPr lang="en-US" sz="3200" dirty="0" smtClean="0"/>
          </a:p>
          <a:p>
            <a:r>
              <a:rPr lang="en-US" sz="3200" dirty="0" smtClean="0"/>
              <a:t>We change speeds and distances, just like Greg Maddux</a:t>
            </a:r>
          </a:p>
          <a:p>
            <a:endParaRPr lang="en-US" sz="3200" dirty="0" smtClean="0"/>
          </a:p>
          <a:p>
            <a:r>
              <a:rPr lang="en-US" sz="3200" dirty="0" smtClean="0"/>
              <a:t>Swimmers assigned a lane by Coach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Putting Swimmers in the Proper Training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If problems present, stagger</a:t>
            </a:r>
          </a:p>
          <a:p>
            <a:endParaRPr lang="en-US" sz="3200" dirty="0" smtClean="0"/>
          </a:p>
          <a:p>
            <a:endParaRPr lang="en-US" sz="3200" dirty="0" smtClean="0"/>
          </a:p>
          <a:p>
            <a:r>
              <a:rPr lang="en-US" sz="3200" dirty="0" smtClean="0"/>
              <a:t>If athletes are too tired, change the send-off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Weekly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Mornings:</a:t>
            </a:r>
          </a:p>
          <a:p>
            <a:pPr lvl="1"/>
            <a:r>
              <a:rPr lang="en-US" sz="3200" dirty="0" smtClean="0"/>
              <a:t>Mondays, Tuesdays,  Thursdays, Fridays</a:t>
            </a:r>
          </a:p>
          <a:p>
            <a:pPr lvl="2"/>
            <a:r>
              <a:rPr lang="en-US" sz="3200" dirty="0" smtClean="0"/>
              <a:t>5:15 – 7:00</a:t>
            </a:r>
          </a:p>
          <a:p>
            <a:pPr lvl="1"/>
            <a:r>
              <a:rPr lang="en-US" sz="3200" dirty="0" smtClean="0"/>
              <a:t>Saturdays  8:00 – 10:00</a:t>
            </a:r>
          </a:p>
          <a:p>
            <a:r>
              <a:rPr lang="en-US" sz="3200" dirty="0" smtClean="0"/>
              <a:t>Afternoons:</a:t>
            </a:r>
          </a:p>
          <a:p>
            <a:pPr lvl="1"/>
            <a:r>
              <a:rPr lang="en-US" sz="3200" dirty="0" smtClean="0"/>
              <a:t>Monday – Friday 3:30 – 5:30</a:t>
            </a:r>
          </a:p>
          <a:p>
            <a:pPr lvl="1"/>
            <a:r>
              <a:rPr lang="en-US" sz="3200" dirty="0" smtClean="0"/>
              <a:t>Saturday : Competition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Freestyle</a:t>
            </a:r>
          </a:p>
          <a:p>
            <a:pPr lvl="1"/>
            <a:r>
              <a:rPr lang="en-US" dirty="0" smtClean="0"/>
              <a:t>Catch-up</a:t>
            </a:r>
          </a:p>
          <a:p>
            <a:pPr lvl="1"/>
            <a:r>
              <a:rPr lang="en-US" dirty="0" smtClean="0"/>
              <a:t>12-Kick Switch</a:t>
            </a:r>
          </a:p>
          <a:p>
            <a:pPr lvl="1"/>
            <a:r>
              <a:rPr lang="en-US" dirty="0" err="1" smtClean="0"/>
              <a:t>Pacman</a:t>
            </a:r>
            <a:endParaRPr lang="en-US" dirty="0" smtClean="0"/>
          </a:p>
          <a:p>
            <a:endParaRPr lang="en-US" sz="2400" dirty="0" smtClean="0"/>
          </a:p>
          <a:p>
            <a:r>
              <a:rPr lang="en-US" sz="2400" dirty="0" smtClean="0"/>
              <a:t>Backstroke</a:t>
            </a:r>
          </a:p>
          <a:p>
            <a:pPr lvl="1"/>
            <a:r>
              <a:rPr lang="en-US" dirty="0" smtClean="0"/>
              <a:t>6-strokes and switch</a:t>
            </a:r>
          </a:p>
          <a:p>
            <a:pPr lvl="1"/>
            <a:r>
              <a:rPr lang="en-US" dirty="0" smtClean="0"/>
              <a:t>L-drill </a:t>
            </a:r>
          </a:p>
          <a:p>
            <a:pPr lvl="1"/>
            <a:r>
              <a:rPr lang="en-US" dirty="0" smtClean="0"/>
              <a:t>Tea Cup</a:t>
            </a:r>
          </a:p>
          <a:p>
            <a:pPr lvl="1"/>
            <a:r>
              <a:rPr lang="en-US" dirty="0" smtClean="0"/>
              <a:t>Spin Drill</a:t>
            </a:r>
          </a:p>
          <a:p>
            <a:pPr lvl="1"/>
            <a:r>
              <a:rPr lang="en-US" dirty="0" smtClean="0"/>
              <a:t>Double Arm</a:t>
            </a:r>
          </a:p>
          <a:p>
            <a:pPr lvl="2"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Butterfly</a:t>
            </a:r>
          </a:p>
          <a:p>
            <a:pPr lvl="1"/>
            <a:r>
              <a:rPr lang="en-US" dirty="0" smtClean="0"/>
              <a:t>Catch-up</a:t>
            </a:r>
          </a:p>
          <a:p>
            <a:pPr lvl="1"/>
            <a:r>
              <a:rPr lang="en-US" dirty="0" smtClean="0"/>
              <a:t>Right-Left-Both-Both</a:t>
            </a:r>
          </a:p>
          <a:p>
            <a:pPr lvl="1"/>
            <a:r>
              <a:rPr lang="en-US" dirty="0" smtClean="0"/>
              <a:t>Angel</a:t>
            </a:r>
          </a:p>
          <a:p>
            <a:pPr lvl="1"/>
            <a:r>
              <a:rPr lang="en-US" dirty="0" smtClean="0"/>
              <a:t>Double Underwater pull through</a:t>
            </a:r>
          </a:p>
          <a:p>
            <a:pPr lvl="1"/>
            <a:r>
              <a:rPr lang="en-US" dirty="0" smtClean="0"/>
              <a:t>One-Arm</a:t>
            </a:r>
          </a:p>
          <a:p>
            <a:r>
              <a:rPr lang="en-US" dirty="0" err="1" smtClean="0"/>
              <a:t>Breastroke</a:t>
            </a:r>
            <a:endParaRPr lang="en-US" dirty="0" smtClean="0"/>
          </a:p>
          <a:p>
            <a:pPr lvl="1"/>
            <a:r>
              <a:rPr lang="en-US" dirty="0" smtClean="0"/>
              <a:t>Kick-Kick-Pull-Pull –Breathe</a:t>
            </a:r>
          </a:p>
          <a:p>
            <a:pPr lvl="1"/>
            <a:r>
              <a:rPr lang="en-US" dirty="0" smtClean="0"/>
              <a:t>Pull – Kick - Glide</a:t>
            </a:r>
          </a:p>
          <a:p>
            <a:pPr lvl="1"/>
            <a:r>
              <a:rPr lang="en-US" dirty="0" smtClean="0"/>
              <a:t>Right-Left-Both Arms</a:t>
            </a:r>
          </a:p>
          <a:p>
            <a:pPr lvl="1"/>
            <a:r>
              <a:rPr lang="en-US" dirty="0" smtClean="0"/>
              <a:t>One-Arm </a:t>
            </a:r>
            <a:r>
              <a:rPr lang="en-US" dirty="0" err="1" smtClean="0"/>
              <a:t>Breastroke</a:t>
            </a:r>
            <a:r>
              <a:rPr lang="en-US" dirty="0" smtClean="0"/>
              <a:t> Pull</a:t>
            </a:r>
          </a:p>
          <a:p>
            <a:pPr lvl="1"/>
            <a:r>
              <a:rPr lang="en-US" dirty="0" smtClean="0"/>
              <a:t>Cobras</a:t>
            </a:r>
          </a:p>
          <a:p>
            <a:pPr lvl="1"/>
            <a:r>
              <a:rPr lang="en-US" dirty="0" smtClean="0"/>
              <a:t>Spear Kick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It’s all about the end of the year!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3200" dirty="0" smtClean="0"/>
              <a:t>Focus on the </a:t>
            </a:r>
            <a:r>
              <a:rPr lang="en-US" sz="3200" u="sng" dirty="0" smtClean="0"/>
              <a:t>End of the Year</a:t>
            </a:r>
          </a:p>
          <a:p>
            <a:endParaRPr lang="en-US" sz="3200" dirty="0" smtClean="0"/>
          </a:p>
          <a:p>
            <a:r>
              <a:rPr lang="en-US" sz="3200" dirty="0" smtClean="0"/>
              <a:t>Regular season is preparation for playoffs</a:t>
            </a:r>
          </a:p>
          <a:p>
            <a:endParaRPr lang="en-US" sz="3200" dirty="0" smtClean="0"/>
          </a:p>
          <a:p>
            <a:r>
              <a:rPr lang="en-US" sz="3200" dirty="0" smtClean="0"/>
              <a:t>ALL of our swimmers are going to the playoffs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It’s all about the end of the year!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DuPage</a:t>
            </a:r>
            <a:r>
              <a:rPr lang="en-US" dirty="0" smtClean="0"/>
              <a:t> Valley Conference (First Round), Sectionals (Second Round) and State Finals (Third Round) are ALL important meets.</a:t>
            </a:r>
          </a:p>
          <a:p>
            <a:endParaRPr lang="en-US" dirty="0" smtClean="0"/>
          </a:p>
          <a:p>
            <a:r>
              <a:rPr lang="en-US" dirty="0" smtClean="0"/>
              <a:t>DVC swimmers are point men for our end of the year success	</a:t>
            </a:r>
          </a:p>
          <a:p>
            <a:endParaRPr lang="en-US" dirty="0" smtClean="0"/>
          </a:p>
          <a:p>
            <a:r>
              <a:rPr lang="en-US" dirty="0" smtClean="0"/>
              <a:t>ALL of our swimmers are excited about our JV Swimmers competing at DVC.  In turn, each swimmer on a team is also excited for our Varsity swimmers at the State Meet.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Tradition to Uphold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 have many alums and future </a:t>
            </a:r>
            <a:r>
              <a:rPr lang="en-US" dirty="0" err="1" smtClean="0"/>
              <a:t>Redhawks</a:t>
            </a:r>
            <a:r>
              <a:rPr lang="en-US" dirty="0" smtClean="0"/>
              <a:t> who follow our season closely online and in person.</a:t>
            </a:r>
          </a:p>
          <a:p>
            <a:endParaRPr lang="en-US" dirty="0" smtClean="0"/>
          </a:p>
          <a:p>
            <a:r>
              <a:rPr lang="en-US" dirty="0" smtClean="0"/>
              <a:t>We OWE our fans and followers our best throughout the season and at the end of the year.</a:t>
            </a:r>
          </a:p>
          <a:p>
            <a:endParaRPr lang="en-US" dirty="0" smtClean="0"/>
          </a:p>
          <a:p>
            <a:r>
              <a:rPr lang="en-US" dirty="0" smtClean="0"/>
              <a:t>We had a talk after the 2002, 2006 and 201o and will have this talk again about what it means to swim for Naperville Central.</a:t>
            </a:r>
          </a:p>
          <a:p>
            <a:endParaRPr lang="en-US" dirty="0" smtClean="0"/>
          </a:p>
          <a:p>
            <a:r>
              <a:rPr lang="en-US" dirty="0" smtClean="0"/>
              <a:t>We swim for the past, present and future!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Past Does Not Matter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It really does not matter what we did last year:  it is this year that counts!  Our Fans, followers, coachers and swimmers expect us to be good.</a:t>
            </a:r>
          </a:p>
          <a:p>
            <a:endParaRPr lang="en-US" sz="2800" dirty="0" smtClean="0"/>
          </a:p>
          <a:p>
            <a:r>
              <a:rPr lang="en-US" sz="2800" dirty="0" smtClean="0"/>
              <a:t>That may mean competing for:</a:t>
            </a:r>
          </a:p>
          <a:p>
            <a:pPr lvl="1"/>
            <a:r>
              <a:rPr lang="en-US" sz="2800" dirty="0" smtClean="0"/>
              <a:t>a State Title</a:t>
            </a:r>
          </a:p>
          <a:p>
            <a:pPr lvl="1"/>
            <a:r>
              <a:rPr lang="en-US" sz="2800" dirty="0" smtClean="0"/>
              <a:t>Top 5 </a:t>
            </a:r>
          </a:p>
          <a:p>
            <a:pPr lvl="1"/>
            <a:r>
              <a:rPr lang="en-US" sz="2800" dirty="0" smtClean="0"/>
              <a:t>Top 10  </a:t>
            </a:r>
          </a:p>
          <a:p>
            <a:pPr lvl="1"/>
            <a:r>
              <a:rPr lang="en-US" sz="2800" dirty="0" smtClean="0"/>
              <a:t>Lifetime Bests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Everybody Needs to </a:t>
            </a:r>
            <a:br>
              <a:rPr lang="en-US" dirty="0" smtClean="0"/>
            </a:br>
            <a:r>
              <a:rPr lang="en-US" dirty="0" smtClean="0"/>
              <a:t>be Ready to Contribute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3600" dirty="0" smtClean="0"/>
              <a:t>We are as strong as our weakest link</a:t>
            </a:r>
          </a:p>
          <a:p>
            <a:endParaRPr lang="en-US" sz="3600" dirty="0" smtClean="0"/>
          </a:p>
          <a:p>
            <a:r>
              <a:rPr lang="en-US" sz="3600" dirty="0" smtClean="0"/>
              <a:t>We stress the importance of preparation and readiness for all of our team members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Accepting the Coach’s Direction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 like to put swimmers in pressure situations all year so there are no surprises</a:t>
            </a:r>
          </a:p>
          <a:p>
            <a:endParaRPr lang="en-US" sz="2800" dirty="0" smtClean="0"/>
          </a:p>
          <a:p>
            <a:r>
              <a:rPr lang="en-US" sz="2800" dirty="0" smtClean="0"/>
              <a:t>When a swimmer has a good set in an off-stroke, I am encouraged and enter them in that event at the next meet.  It works our to our advantage.</a:t>
            </a:r>
          </a:p>
          <a:p>
            <a:endParaRPr lang="en-US" sz="2800" dirty="0" smtClean="0"/>
          </a:p>
          <a:p>
            <a:r>
              <a:rPr lang="en-US" sz="2800" dirty="0" smtClean="0"/>
              <a:t>Our team is like a beautiful marriage – they do what I want when I want, how I want.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183</TotalTime>
  <Words>1224</Words>
  <Application>Microsoft Office PowerPoint</Application>
  <PresentationFormat>On-screen Show (4:3)</PresentationFormat>
  <Paragraphs>273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Flow</vt:lpstr>
      <vt:lpstr>No Weak Links in the Long Red Line - Constant and Continual Progress</vt:lpstr>
      <vt:lpstr>Philosophies and Opinions</vt:lpstr>
      <vt:lpstr>Doing it all in 3 Months </vt:lpstr>
      <vt:lpstr>It’s all about the end of the year!</vt:lpstr>
      <vt:lpstr>It’s all about the end of the year!</vt:lpstr>
      <vt:lpstr>A Tradition to Uphold</vt:lpstr>
      <vt:lpstr>The Past Does Not Matter</vt:lpstr>
      <vt:lpstr>Everybody Needs to  be Ready to Contribute</vt:lpstr>
      <vt:lpstr>Accepting the Coach’s Direction </vt:lpstr>
      <vt:lpstr>Accepting the Coach’s Direction</vt:lpstr>
      <vt:lpstr>It all starts with you as The Coach</vt:lpstr>
      <vt:lpstr>It all starts with you as The Coach</vt:lpstr>
      <vt:lpstr>Lead by Your Examples</vt:lpstr>
      <vt:lpstr>Lead by Your Examples</vt:lpstr>
      <vt:lpstr>Lead by Your Examples</vt:lpstr>
      <vt:lpstr>Communication Both Ways</vt:lpstr>
      <vt:lpstr>You MUST come to practice</vt:lpstr>
      <vt:lpstr>You MUST come to practice</vt:lpstr>
      <vt:lpstr>The Courage of Convictions</vt:lpstr>
      <vt:lpstr>Don’t take anything for granted</vt:lpstr>
      <vt:lpstr>Don’t take anything for granted</vt:lpstr>
      <vt:lpstr>Goals</vt:lpstr>
      <vt:lpstr>Goals</vt:lpstr>
      <vt:lpstr>Goals</vt:lpstr>
      <vt:lpstr>What we do in the water – The Long (Short) Season</vt:lpstr>
      <vt:lpstr>The long (short) season</vt:lpstr>
      <vt:lpstr>Breaking Down the Long (Short) Season</vt:lpstr>
      <vt:lpstr>Training the 9 Strokes</vt:lpstr>
      <vt:lpstr>Training the 9 Strokes</vt:lpstr>
      <vt:lpstr>Training the 9 Strokes</vt:lpstr>
      <vt:lpstr>Putting Swimmers in the Proper Training Groups</vt:lpstr>
      <vt:lpstr>Putting Swimmers in the Proper Training Groups</vt:lpstr>
      <vt:lpstr>Weekly Structure</vt:lpstr>
      <vt:lpstr>Drills</vt:lpstr>
      <vt:lpstr>Drills</vt:lpstr>
    </vt:vector>
  </TitlesOfParts>
  <Company>Naperville School District 203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Weak Links in the Long Red Line - Constant and Continual Progress</dc:title>
  <dc:creator>fgafrick</dc:creator>
  <cp:lastModifiedBy>Mike Adams</cp:lastModifiedBy>
  <cp:revision>17</cp:revision>
  <dcterms:created xsi:type="dcterms:W3CDTF">2011-03-21T20:36:23Z</dcterms:created>
  <dcterms:modified xsi:type="dcterms:W3CDTF">2011-03-22T00:14:18Z</dcterms:modified>
</cp:coreProperties>
</file>